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6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D72D86-01D7-4AA9-9DC3-0C1F0FA537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r-HR" dirty="0">
                <a:solidFill>
                  <a:srgbClr val="FF0000"/>
                </a:solidFill>
              </a:rPr>
              <a:t>Š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hr-H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</a:t>
            </a:r>
            <a:r>
              <a:rPr lang="hr-HR" dirty="0">
                <a:solidFill>
                  <a:srgbClr val="00B050"/>
                </a:solidFill>
              </a:rPr>
              <a:t>E</a:t>
            </a:r>
            <a:r>
              <a:rPr lang="hr-HR" dirty="0">
                <a:solidFill>
                  <a:srgbClr val="C00000"/>
                </a:solidFill>
              </a:rPr>
              <a:t>N</a:t>
            </a:r>
            <a:r>
              <a:rPr lang="hr-HR" dirty="0">
                <a:solidFill>
                  <a:srgbClr val="0070C0"/>
                </a:solidFill>
              </a:rPr>
              <a:t>I</a:t>
            </a:r>
            <a:r>
              <a:rPr lang="hr-HR" dirty="0"/>
              <a:t> </a:t>
            </a:r>
            <a:r>
              <a:rPr lang="hr-HR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hr-HR" dirty="0">
                <a:solidFill>
                  <a:schemeClr val="accent4">
                    <a:lumMod val="75000"/>
                  </a:schemeClr>
                </a:solidFill>
              </a:rPr>
              <a:t>NJ</a:t>
            </a:r>
            <a:r>
              <a:rPr lang="hr-HR" dirty="0">
                <a:solidFill>
                  <a:srgbClr val="0070C0"/>
                </a:solidFill>
              </a:rPr>
              <a:t>E</a:t>
            </a:r>
            <a:r>
              <a:rPr lang="hr-HR" dirty="0">
                <a:solidFill>
                  <a:srgbClr val="FF0000"/>
                </a:solidFill>
              </a:rPr>
              <a:t>G</a:t>
            </a:r>
            <a:r>
              <a:rPr lang="hr-HR" dirty="0">
                <a:solidFill>
                  <a:srgbClr val="00B050"/>
                </a:solidFill>
              </a:rPr>
              <a:t>O</a:t>
            </a:r>
            <a:r>
              <a:rPr lang="hr-HR" dirty="0">
                <a:solidFill>
                  <a:srgbClr val="FFC000"/>
                </a:solidFill>
              </a:rPr>
              <a:t>V</a:t>
            </a:r>
            <a:r>
              <a:rPr lang="hr-HR" dirty="0">
                <a:solidFill>
                  <a:srgbClr val="7030A0"/>
                </a:solidFill>
              </a:rPr>
              <a:t>I</a:t>
            </a:r>
            <a:r>
              <a:rPr lang="hr-HR" dirty="0">
                <a:solidFill>
                  <a:srgbClr val="FFFF00"/>
                </a:solidFill>
              </a:rPr>
              <a:t>Ć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</a:rPr>
              <a:t>I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C15BBB9-4766-495B-A913-7EE9F3E266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r-HR" dirty="0"/>
              <a:t>Učenici 3. razreda boravka su ilustrirali priču Šareni snjegović.</a:t>
            </a:r>
          </a:p>
        </p:txBody>
      </p:sp>
    </p:spTree>
    <p:extLst>
      <p:ext uri="{BB962C8B-B14F-4D97-AF65-F5344CB8AC3E}">
        <p14:creationId xmlns:p14="http://schemas.microsoft.com/office/powerpoint/2010/main" val="736722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B262D62-8896-4564-A3A1-CFFED1E96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0065">
            <a:off x="1352550" y="1365372"/>
            <a:ext cx="5500687" cy="37081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25223AA-297E-4059-B57A-7B5F4374B4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43" b="2714"/>
          <a:stretch/>
        </p:blipFill>
        <p:spPr>
          <a:xfrm rot="21043478">
            <a:off x="7925903" y="2212181"/>
            <a:ext cx="3856522" cy="26455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087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7E935FD-F3DA-4F81-AA7A-35687896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6552">
            <a:off x="3934780" y="527052"/>
            <a:ext cx="4322439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03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4A016B8-EC68-4656-A6DF-67646C27A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183" y="332409"/>
            <a:ext cx="8162442" cy="594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43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4B339FE6-5606-4CFD-8CB0-99C3CD143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38" y="292736"/>
            <a:ext cx="4633362" cy="5834378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8361502-02DE-4AC4-95A2-A23949B2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84" y="1424723"/>
            <a:ext cx="3633531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919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5E5044D-F0C0-4648-8238-7619CEB35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1656">
            <a:off x="7033562" y="767571"/>
            <a:ext cx="3393496" cy="4852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90319D7-1549-405F-823D-290B9C101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7299">
            <a:off x="1776376" y="1243014"/>
            <a:ext cx="3808137" cy="4981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027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A763D20-3D5E-4B54-B9D8-68AE9CF9B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90" r="18376"/>
          <a:stretch/>
        </p:blipFill>
        <p:spPr>
          <a:xfrm rot="275809">
            <a:off x="6294972" y="472217"/>
            <a:ext cx="4638675" cy="5151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9E6EA3E-C10A-4CC4-B236-E607D199D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96" r="12466"/>
          <a:stretch/>
        </p:blipFill>
        <p:spPr>
          <a:xfrm rot="21323666">
            <a:off x="1279401" y="1685925"/>
            <a:ext cx="4168899" cy="43379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879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CB102BF-BB5B-480F-B17C-F59868180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61287">
            <a:off x="1325937" y="969503"/>
            <a:ext cx="3710828" cy="5114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7E790DA-DEF2-4036-BED1-879E39612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1" b="2790"/>
          <a:stretch/>
        </p:blipFill>
        <p:spPr>
          <a:xfrm rot="673436">
            <a:off x="6127154" y="1440972"/>
            <a:ext cx="5007827" cy="3553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4488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CEAFBE1-D24A-4E6F-B985-F876C21BE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4" r="10256"/>
          <a:stretch/>
        </p:blipFill>
        <p:spPr>
          <a:xfrm rot="664001">
            <a:off x="1952624" y="1521672"/>
            <a:ext cx="4010025" cy="4402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A2CDE20-2896-4D5C-B5FA-903F2F139A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56" t="11326"/>
          <a:stretch/>
        </p:blipFill>
        <p:spPr>
          <a:xfrm rot="20399443">
            <a:off x="7896226" y="542405"/>
            <a:ext cx="2735858" cy="44028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496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C4F7F4B0-CCC7-4736-B195-C0065112C4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" r="6321"/>
          <a:stretch/>
        </p:blipFill>
        <p:spPr>
          <a:xfrm>
            <a:off x="1518108" y="2533649"/>
            <a:ext cx="5073192" cy="3882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D3714C9-8825-499B-B1AE-DC9E76885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277" b="4408"/>
          <a:stretch/>
        </p:blipFill>
        <p:spPr>
          <a:xfrm rot="20936408">
            <a:off x="7076466" y="726279"/>
            <a:ext cx="4286859" cy="3614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229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C93EB9A-1EE6-471C-8EE2-B5A8A6B195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7" t="16227" r="14482"/>
          <a:stretch/>
        </p:blipFill>
        <p:spPr>
          <a:xfrm rot="20929742">
            <a:off x="1304924" y="923925"/>
            <a:ext cx="539115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CA08B4E7-DDE6-4A5E-9C41-B897C0797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210" y="853217"/>
            <a:ext cx="2932430" cy="5151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589538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užnica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TM04033919[[fn=Kružnica]]</Template>
  <TotalTime>33</TotalTime>
  <Words>13</Words>
  <Application>Microsoft Office PowerPoint</Application>
  <PresentationFormat>Široki zaslon</PresentationFormat>
  <Paragraphs>2</Paragraphs>
  <Slides>11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4" baseType="lpstr">
      <vt:lpstr>Arial</vt:lpstr>
      <vt:lpstr>Tw Cen MT</vt:lpstr>
      <vt:lpstr>Kružnica</vt:lpstr>
      <vt:lpstr>ŠARENI SNJEGOVIĆI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ŠARENI SNJEGOVIĆI</dc:title>
  <dc:creator>Sanja Fabijanic</dc:creator>
  <cp:lastModifiedBy>Sanja Fabijanic</cp:lastModifiedBy>
  <cp:revision>4</cp:revision>
  <dcterms:created xsi:type="dcterms:W3CDTF">2021-03-26T19:09:25Z</dcterms:created>
  <dcterms:modified xsi:type="dcterms:W3CDTF">2021-03-26T19:43:15Z</dcterms:modified>
</cp:coreProperties>
</file>