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23.8.2023.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23.8.2023.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23.8.2023.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23.8.2023.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23.8.2023.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23.8.2023.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23.8.2023.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23.8.2023.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23.8.2023.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23.8.2023.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23.8.2023.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23.8.2023.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Pravilnik o načinima, postupcima i elementima vrednovanja učenika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Biljana Manin, dipl. pedagog, izvrstan savjetnik</a:t>
            </a:r>
          </a:p>
        </p:txBody>
      </p:sp>
    </p:spTree>
    <p:extLst>
      <p:ext uri="{BB962C8B-B14F-4D97-AF65-F5344CB8AC3E}">
        <p14:creationId xmlns:p14="http://schemas.microsoft.com/office/powerpoint/2010/main" val="1099056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Učenik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treba biti upoznat s vrednovanjem</a:t>
            </a:r>
          </a:p>
          <a:p>
            <a:r>
              <a:rPr lang="hr-HR" dirty="0"/>
              <a:t>dužan je pridržavati se pravila koja se odnose na načine i postupke vrednovanja te na pravila ponašanja</a:t>
            </a:r>
          </a:p>
        </p:txBody>
      </p:sp>
    </p:spTree>
    <p:extLst>
      <p:ext uri="{BB962C8B-B14F-4D97-AF65-F5344CB8AC3E}">
        <p14:creationId xmlns:p14="http://schemas.microsoft.com/office/powerpoint/2010/main" val="1513704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Roditelj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razrednik ga na roditeljskom sastanku i na individualnom razgovoru upoznaje s elementima vrednovanja</a:t>
            </a:r>
          </a:p>
          <a:p>
            <a:r>
              <a:rPr lang="hr-HR" dirty="0"/>
              <a:t>dužan je redovito dolaziti na roditeljske sastanke i informativne razgovore</a:t>
            </a:r>
          </a:p>
          <a:p>
            <a:r>
              <a:rPr lang="hr-HR" dirty="0"/>
              <a:t>ima pravo uvida u pisane radove i u ocjene svoga djeteta</a:t>
            </a:r>
          </a:p>
          <a:p>
            <a:r>
              <a:rPr lang="hr-HR" dirty="0"/>
              <a:t>posljednja 2 tjedna prije završetka nastavne godine ne organiziraju se roditeljski sastanci i informativni razgovori</a:t>
            </a:r>
          </a:p>
        </p:txBody>
      </p:sp>
    </p:spTree>
    <p:extLst>
      <p:ext uri="{BB962C8B-B14F-4D97-AF65-F5344CB8AC3E}">
        <p14:creationId xmlns:p14="http://schemas.microsoft.com/office/powerpoint/2010/main" val="2154994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Razrednik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3 roditeljska sastanka</a:t>
            </a:r>
          </a:p>
          <a:p>
            <a:r>
              <a:rPr lang="hr-HR" dirty="0"/>
              <a:t>s</a:t>
            </a:r>
            <a:r>
              <a:rPr lang="hr-HR"/>
              <a:t>vaki </a:t>
            </a:r>
            <a:r>
              <a:rPr lang="hr-HR" dirty="0"/>
              <a:t>tjedan 1 puta individualni razgovori</a:t>
            </a:r>
          </a:p>
        </p:txBody>
      </p:sp>
    </p:spTree>
    <p:extLst>
      <p:ext uri="{BB962C8B-B14F-4D97-AF65-F5344CB8AC3E}">
        <p14:creationId xmlns:p14="http://schemas.microsoft.com/office/powerpoint/2010/main" val="48902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Definicije pojmova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/>
              <a:t>vrednovanje</a:t>
            </a:r>
            <a:r>
              <a:rPr lang="hr-HR" dirty="0"/>
              <a:t> – sustavno prikupljanje podataka u procesu učenja i postignutoj razini ostvarenosti odgojno-obrazovnih ishoda</a:t>
            </a:r>
          </a:p>
          <a:p>
            <a:r>
              <a:rPr lang="hr-HR" b="1" dirty="0"/>
              <a:t>praćenje</a:t>
            </a:r>
            <a:r>
              <a:rPr lang="hr-HR" dirty="0"/>
              <a:t> – sustavno uočavanje i bilježenje zapažanja o postignutoj razini ostvarenosti odgojno-obrazovnih ishoda</a:t>
            </a:r>
          </a:p>
          <a:p>
            <a:r>
              <a:rPr lang="hr-HR" b="1" dirty="0"/>
              <a:t>provjeravanje</a:t>
            </a:r>
            <a:r>
              <a:rPr lang="hr-HR" dirty="0"/>
              <a:t> – procjena postignute razine odgojno-obrazovnih ishoda</a:t>
            </a:r>
          </a:p>
          <a:p>
            <a:r>
              <a:rPr lang="hr-HR" b="1" dirty="0"/>
              <a:t>ocjenjivanje</a:t>
            </a:r>
            <a:r>
              <a:rPr lang="hr-HR" dirty="0"/>
              <a:t> – pridavanje brojčane ili opisne ocjene rezultatima praćenja i provjeravanja učenikovog rada </a:t>
            </a:r>
          </a:p>
        </p:txBody>
      </p:sp>
    </p:spTree>
    <p:extLst>
      <p:ext uri="{BB962C8B-B14F-4D97-AF65-F5344CB8AC3E}">
        <p14:creationId xmlns:p14="http://schemas.microsoft.com/office/powerpoint/2010/main" val="3695871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Vrednovanje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/>
              <a:t>za učenje  </a:t>
            </a:r>
            <a:r>
              <a:rPr lang="hr-HR" dirty="0"/>
              <a:t>- unapređivanje i planiranje budućega učenja i poučavanja</a:t>
            </a:r>
          </a:p>
          <a:p>
            <a:r>
              <a:rPr lang="hr-HR" b="1" dirty="0"/>
              <a:t>kao učenje </a:t>
            </a:r>
            <a:r>
              <a:rPr lang="hr-HR" dirty="0"/>
              <a:t>– aktivno uključivanje učenika u proces vrednovanja</a:t>
            </a:r>
          </a:p>
          <a:p>
            <a:r>
              <a:rPr lang="hr-HR" b="1" dirty="0"/>
              <a:t>naučenog</a:t>
            </a:r>
            <a:r>
              <a:rPr lang="hr-HR" dirty="0"/>
              <a:t> – ocjenjivanje razine postignuća učenika</a:t>
            </a:r>
          </a:p>
          <a:p>
            <a:r>
              <a:rPr lang="hr-HR" dirty="0"/>
              <a:t>provodi se transparentno, javno i kontinuirano poštujući učenikovu osobnost i dajući svakome učeniku jednaku priliku</a:t>
            </a:r>
          </a:p>
        </p:txBody>
      </p:sp>
    </p:spTree>
    <p:extLst>
      <p:ext uri="{BB962C8B-B14F-4D97-AF65-F5344CB8AC3E}">
        <p14:creationId xmlns:p14="http://schemas.microsoft.com/office/powerpoint/2010/main" val="316575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Vrednovanje učenika s teškoćama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odnos prema radu i postavljenim zadatcima te odgojnim vrijednostima</a:t>
            </a:r>
          </a:p>
          <a:p>
            <a:r>
              <a:rPr lang="hr-HR" dirty="0"/>
              <a:t>primjereno teškoći i osobnosti učenika </a:t>
            </a:r>
          </a:p>
          <a:p>
            <a:r>
              <a:rPr lang="hr-HR" dirty="0"/>
              <a:t>poticanje učenika na aktivno sudjelovanje u nastavi, razvijati kod učenika samopouzdanje i osjećaj napredovanja</a:t>
            </a:r>
          </a:p>
          <a:p>
            <a:r>
              <a:rPr lang="hr-HR" dirty="0"/>
              <a:t>provjeravati u obliku u kojemu mu njegova teškoća najmanje smeta i u kojemu se najbolje može izraziti (pogreške nastale zbog teškoće se ispravljaju, ali ne utječu na cjelokupno vrednovanje rada)</a:t>
            </a:r>
          </a:p>
        </p:txBody>
      </p:sp>
    </p:spTree>
    <p:extLst>
      <p:ext uri="{BB962C8B-B14F-4D97-AF65-F5344CB8AC3E}">
        <p14:creationId xmlns:p14="http://schemas.microsoft.com/office/powerpoint/2010/main" val="3582045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Inicijalno provjeravanje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može se provesti</a:t>
            </a:r>
          </a:p>
          <a:p>
            <a:r>
              <a:rPr lang="hr-HR" dirty="0"/>
              <a:t>rezultat provjere upisuje se u bilješke o praćenju</a:t>
            </a:r>
          </a:p>
          <a:p>
            <a:r>
              <a:rPr lang="hr-HR" dirty="0"/>
              <a:t>ne ocjenjuje se</a:t>
            </a:r>
          </a:p>
        </p:txBody>
      </p:sp>
    </p:spTree>
    <p:extLst>
      <p:ext uri="{BB962C8B-B14F-4D97-AF65-F5344CB8AC3E}">
        <p14:creationId xmlns:p14="http://schemas.microsoft.com/office/powerpoint/2010/main" val="90150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Usmeno provjeravanje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kontinuirano se provodi</a:t>
            </a:r>
          </a:p>
          <a:p>
            <a:r>
              <a:rPr lang="hr-HR" dirty="0"/>
              <a:t>provjerava se razina ostvarenosti odgojno-obrazovnih ishoda</a:t>
            </a:r>
          </a:p>
          <a:p>
            <a:r>
              <a:rPr lang="hr-HR" dirty="0"/>
              <a:t>traje do 10 minuta po učeniku</a:t>
            </a:r>
          </a:p>
          <a:p>
            <a:r>
              <a:rPr lang="hr-HR" dirty="0"/>
              <a:t>u danu kada piše pisanu provjeru, učenik može biti usmeno provjeren samo iz 1 nastavnog predmeta; ukoliko nema pisane provjere može usmeno biti provjeren iz 2 nastavna predmeta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05578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Pisano provjeravanje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to su svi oblici provjere koje rezultiraju ocjenom učenikovog pisanog uratka</a:t>
            </a:r>
          </a:p>
          <a:p>
            <a:r>
              <a:rPr lang="hr-HR" dirty="0"/>
              <a:t>u 1 danu – 1 pisana provjera</a:t>
            </a:r>
          </a:p>
          <a:p>
            <a:r>
              <a:rPr lang="hr-HR" dirty="0"/>
              <a:t>u 1 tjednu – 4 pisane provjere</a:t>
            </a:r>
          </a:p>
          <a:p>
            <a:r>
              <a:rPr lang="hr-HR" dirty="0"/>
              <a:t>pisanu provjeru najaviti 14 dana prije provjere te termin provjere upisati u razrednu knjigu</a:t>
            </a:r>
          </a:p>
        </p:txBody>
      </p:sp>
    </p:spTree>
    <p:extLst>
      <p:ext uri="{BB962C8B-B14F-4D97-AF65-F5344CB8AC3E}">
        <p14:creationId xmlns:p14="http://schemas.microsoft.com/office/powerpoint/2010/main" val="2026302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Zaključna ocjena iz nastavnog predmeta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izražava postignute razine ostvarenosti odgojno- obrazovnih ishoda</a:t>
            </a:r>
          </a:p>
          <a:p>
            <a:r>
              <a:rPr lang="hr-HR" dirty="0"/>
              <a:t>ne mora proizlaziti iz aritmetičke sredine upisanih ocjena</a:t>
            </a:r>
          </a:p>
        </p:txBody>
      </p:sp>
    </p:spTree>
    <p:extLst>
      <p:ext uri="{BB962C8B-B14F-4D97-AF65-F5344CB8AC3E}">
        <p14:creationId xmlns:p14="http://schemas.microsoft.com/office/powerpoint/2010/main" val="28763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Učitelj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upoznaje učenike s elementima vrednovanja, s razinom dobar ostvarenosti iz kurikuluma nastavnog predmeta</a:t>
            </a:r>
          </a:p>
          <a:p>
            <a:r>
              <a:rPr lang="hr-HR" dirty="0"/>
              <a:t>1. razred u 1. polugodištu praćenje postignuća učenika</a:t>
            </a:r>
          </a:p>
          <a:p>
            <a:r>
              <a:rPr lang="hr-HR" dirty="0"/>
              <a:t>ocjena je javna</a:t>
            </a:r>
          </a:p>
          <a:p>
            <a:r>
              <a:rPr lang="hr-HR" dirty="0"/>
              <a:t>pisani rad – daje učeniku na uvid i čuva ga do 31.8.</a:t>
            </a:r>
          </a:p>
          <a:p>
            <a:r>
              <a:rPr lang="hr-HR" dirty="0"/>
              <a:t>svi učitelji planiraju termine za individualne razgovor s roditeljima</a:t>
            </a:r>
          </a:p>
        </p:txBody>
      </p:sp>
    </p:spTree>
    <p:extLst>
      <p:ext uri="{BB962C8B-B14F-4D97-AF65-F5344CB8AC3E}">
        <p14:creationId xmlns:p14="http://schemas.microsoft.com/office/powerpoint/2010/main" val="271713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432</Words>
  <Application>Microsoft Office PowerPoint</Application>
  <PresentationFormat>Prikaz na zaslonu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tema</vt:lpstr>
      <vt:lpstr>Pravilnik o načinima, postupcima i elementima vrednovanja učenika</vt:lpstr>
      <vt:lpstr>Definicije pojmova</vt:lpstr>
      <vt:lpstr>Vrednovanje</vt:lpstr>
      <vt:lpstr>Vrednovanje učenika s teškoćama</vt:lpstr>
      <vt:lpstr>Inicijalno provjeravanje</vt:lpstr>
      <vt:lpstr>Usmeno provjeravanje</vt:lpstr>
      <vt:lpstr>Pisano provjeravanje</vt:lpstr>
      <vt:lpstr>Zaključna ocjena iz nastavnog predmeta</vt:lpstr>
      <vt:lpstr>Učitelj</vt:lpstr>
      <vt:lpstr>Učenik</vt:lpstr>
      <vt:lpstr>Roditelj</vt:lpstr>
      <vt:lpstr>Razrednik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Pravilnik o načinima, postupcima i elementima vrednovanja učenika</dc:title>
  <dc:creator>Pedagog</dc:creator>
  <cp:lastModifiedBy>Biljana Manin</cp:lastModifiedBy>
  <cp:revision>7</cp:revision>
  <dcterms:created xsi:type="dcterms:W3CDTF">2022-08-29T12:53:56Z</dcterms:created>
  <dcterms:modified xsi:type="dcterms:W3CDTF">2023-08-23T07:37:00Z</dcterms:modified>
</cp:coreProperties>
</file>