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6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4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52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6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97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98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7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59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7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1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58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DDAC-8C32-4BF4-AD9B-FA85E5844591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19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Zajedno%20za%20bolji%20Internet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kom.hr/UserDocsImages/2020/dokumenti/HAKOM-ova%20bro%C5%A1ura%20-%20Kako%20se%20za%C5%A1tititi%20u%20svijetu%20interneta%20i%20mobilnih%20telefon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/>
          <a:lstStyle/>
          <a:p>
            <a:r>
              <a:rPr lang="hr-HR" dirty="0" smtClean="0"/>
              <a:t>ZAJEDNO ZA BOLJI INTERNET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208912" cy="237626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Edukativno predavanje za učenike 5. razreda</a:t>
            </a:r>
          </a:p>
          <a:p>
            <a:endParaRPr lang="hr-HR" dirty="0"/>
          </a:p>
          <a:p>
            <a:pPr algn="l"/>
            <a:r>
              <a:rPr lang="hr-HR" sz="2200" dirty="0" smtClean="0"/>
              <a:t>             Biljana </a:t>
            </a:r>
            <a:r>
              <a:rPr lang="hr-HR" sz="2200" dirty="0" err="1" smtClean="0"/>
              <a:t>Manin</a:t>
            </a:r>
            <a:r>
              <a:rPr lang="hr-HR" sz="2200" dirty="0" smtClean="0"/>
              <a:t>, pedagog i Svjetlana Devčić, knjižničarka</a:t>
            </a:r>
            <a:endParaRPr lang="hr-H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314"/>
            <a:ext cx="259483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27" y="457943"/>
            <a:ext cx="2317260" cy="154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1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Zaštita osobnih podataka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Nemoj objavljivati i razmjenjivati: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okaciju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f</a:t>
            </a:r>
            <a:r>
              <a:rPr lang="hr-HR" dirty="0" smtClean="0"/>
              <a:t>otografije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d</a:t>
            </a:r>
            <a:r>
              <a:rPr lang="hr-HR" dirty="0" smtClean="0"/>
              <a:t>atum rođenja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a</a:t>
            </a:r>
            <a:r>
              <a:rPr lang="hr-HR" dirty="0" smtClean="0"/>
              <a:t>dresu stanovanja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b</a:t>
            </a:r>
            <a:r>
              <a:rPr lang="hr-HR" dirty="0" smtClean="0"/>
              <a:t>roj telefona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sve objavljeno zauvijek ostaje na </a:t>
            </a:r>
            <a:r>
              <a:rPr lang="hr-HR" dirty="0" err="1" smtClean="0"/>
              <a:t>internetu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5986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Elektroničko nasilje</a:t>
            </a:r>
            <a:br>
              <a:rPr lang="hr-HR" dirty="0" smtClean="0"/>
            </a:br>
            <a:r>
              <a:rPr lang="hr-HR" dirty="0" smtClean="0"/>
              <a:t> (</a:t>
            </a:r>
            <a:r>
              <a:rPr lang="hr-HR" dirty="0" err="1" smtClean="0"/>
              <a:t>Cyberbulling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vršnjačko nasilje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najčešće se događa putem mobitela 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/>
              <a:t>  društvenih mreža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nikad ne prestaje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7"/>
            <a:ext cx="25202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9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Zlostavljači se služe različitim metodama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u</a:t>
            </a:r>
            <a:r>
              <a:rPr lang="hr-HR" dirty="0" smtClean="0"/>
              <a:t>znemiravanje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o</a:t>
            </a:r>
            <a:r>
              <a:rPr lang="hr-HR" dirty="0" smtClean="0"/>
              <a:t>govaranje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ažno predstavljanje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š</a:t>
            </a:r>
            <a:r>
              <a:rPr lang="hr-HR" dirty="0" smtClean="0"/>
              <a:t>irenje povjerljivih informacija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j</a:t>
            </a:r>
            <a:r>
              <a:rPr lang="hr-HR" dirty="0" smtClean="0"/>
              <a:t>avno objavljivanje podataka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</a:t>
            </a:r>
            <a:r>
              <a:rPr lang="hr-HR" dirty="0" smtClean="0"/>
              <a:t>rijetnje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i</a:t>
            </a:r>
            <a:r>
              <a:rPr lang="hr-HR" dirty="0" smtClean="0"/>
              <a:t>zmjena fotografija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…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5"/>
            <a:ext cx="23786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8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ažne poruke putem elektroničke pošte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Prijevare putem aplikacija poput </a:t>
            </a:r>
            <a:r>
              <a:rPr lang="hr-HR" dirty="0" err="1" smtClean="0"/>
              <a:t>Vibera</a:t>
            </a:r>
            <a:r>
              <a:rPr lang="hr-HR" dirty="0" smtClean="0"/>
              <a:t> ili </a:t>
            </a:r>
            <a:r>
              <a:rPr lang="hr-HR" dirty="0" err="1" smtClean="0"/>
              <a:t>Whatsapp</a:t>
            </a:r>
            <a:r>
              <a:rPr lang="hr-HR" dirty="0" smtClean="0"/>
              <a:t>-a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184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Društvene mreže i programi za razmjenu poruka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Tik Tok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Facebook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YouTube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Instagram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Snapchat</a:t>
            </a:r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4265079" cy="28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problemima </a:t>
            </a:r>
            <a:r>
              <a:rPr lang="hr-HR" dirty="0"/>
              <a:t>r</a:t>
            </a:r>
            <a:r>
              <a:rPr lang="hr-HR" dirty="0" smtClean="0"/>
              <a:t>azgovarajte s: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r</a:t>
            </a:r>
            <a:r>
              <a:rPr lang="hr-HR" dirty="0" smtClean="0"/>
              <a:t>oditeljima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u</a:t>
            </a:r>
            <a:r>
              <a:rPr lang="hr-HR" dirty="0" smtClean="0"/>
              <a:t>čiteljima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s</a:t>
            </a:r>
            <a:r>
              <a:rPr lang="hr-HR" dirty="0" smtClean="0"/>
              <a:t>tarijim članovima obitelji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59038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Vodič za roditelje</a:t>
            </a:r>
            <a:endParaRPr lang="hr-HR" dirty="0"/>
          </a:p>
        </p:txBody>
      </p:sp>
      <p:pic>
        <p:nvPicPr>
          <p:cNvPr id="4" name="Rezervirano mjesto sadržaja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757272" cy="3933943"/>
          </a:xfrm>
        </p:spPr>
      </p:pic>
      <p:sp>
        <p:nvSpPr>
          <p:cNvPr id="5" name="Pravokutnik 4"/>
          <p:cNvSpPr/>
          <p:nvPr/>
        </p:nvSpPr>
        <p:spPr>
          <a:xfrm>
            <a:off x="4283968" y="3068959"/>
            <a:ext cx="39604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hlinkClick r:id="rId4"/>
              </a:rPr>
              <a:t>https://www.hakom.hr/UserDocsImages/2020/dokumenti/HAKOM-ova%20bro%C5%A1ura%20-%</a:t>
            </a:r>
            <a:r>
              <a:rPr lang="hr-HR" sz="1100" dirty="0" smtClean="0">
                <a:hlinkClick r:id="rId4"/>
              </a:rPr>
              <a:t>20Kako%20se%20za%C5%A1tititi%20u%20svijetu%20interneta%20i%20mobilnih%20telefona.pdf</a:t>
            </a:r>
            <a:endParaRPr lang="hr-HR" sz="1100" dirty="0" smtClean="0"/>
          </a:p>
          <a:p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99467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Budimo odgovorni!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PONAŠAJMO SE PREMA DRUGIMA ONAKO KAKO ŽELIMO DA SE DRUGI PONAŠAJU PREMA NAMA.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4" y="1916832"/>
            <a:ext cx="30845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77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149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ZAJEDNO ZA BOLJI INTERNET</vt:lpstr>
      <vt:lpstr>Zaštita osobnih podataka na internetu</vt:lpstr>
      <vt:lpstr>Elektroničko nasilje  (Cyberbulling)</vt:lpstr>
      <vt:lpstr>Zlostavljači se služe različitim metodama</vt:lpstr>
      <vt:lpstr>Opasnosti na internetu</vt:lpstr>
      <vt:lpstr>Društvene mreže i programi za razmjenu poruka</vt:lpstr>
      <vt:lpstr>O problemima razgovarajte s:</vt:lpstr>
      <vt:lpstr> Vodič za roditelje</vt:lpstr>
      <vt:lpstr>Budimo odgovorni!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Zajedno za bolji Internet</dc:title>
  <dc:creator>Knižnica</dc:creator>
  <cp:lastModifiedBy>Knižnica</cp:lastModifiedBy>
  <cp:revision>19</cp:revision>
  <dcterms:created xsi:type="dcterms:W3CDTF">2021-01-18T11:34:26Z</dcterms:created>
  <dcterms:modified xsi:type="dcterms:W3CDTF">2021-02-01T11:03:15Z</dcterms:modified>
</cp:coreProperties>
</file>