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12F7-965B-4F22-9B13-ECD94AC45B72}" type="datetimeFigureOut">
              <a:rPr lang="hr-HR" smtClean="0"/>
              <a:pPr/>
              <a:t>17.2.2019.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27C6-146C-488D-B940-68FE8E579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istry PowerPoint Tem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56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764704"/>
            <a:ext cx="707928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THIS WEEK </a:t>
            </a:r>
            <a:r>
              <a:rPr kumimoji="0" lang="sr-Latn-CS" sz="5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WE'VE</a:t>
            </a:r>
            <a:r>
              <a:rPr kumimoji="0" lang="sr-Latn-C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 BEEN THINKING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5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A LOT ABOUT THE FUTURE. </a:t>
            </a:r>
          </a:p>
        </p:txBody>
      </p:sp>
      <p:pic>
        <p:nvPicPr>
          <p:cNvPr id="1028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" y="0"/>
            <a:ext cx="9122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mistry PowerPoint Tem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563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915816" y="0"/>
            <a:ext cx="6228184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AT THE END, WE THOUGHT OF NEW OCCUPATIONS THAT WE WOULD LIKE TO DO WHEN WE GROW UP.</a:t>
            </a:r>
          </a:p>
        </p:txBody>
      </p:sp>
      <p:pic>
        <p:nvPicPr>
          <p:cNvPr id="3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534013"/>
            <a:ext cx="59046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sz="5400" b="1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ORGANIZE DELIVERY GAMES WITH </a:t>
            </a:r>
            <a:r>
              <a:rPr lang="hr-HR" sz="5400" b="1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DRONE</a:t>
            </a:r>
            <a:endParaRPr lang="sr-Latn-CS" sz="5400" b="1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919876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" y="69929"/>
            <a:ext cx="9143999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32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TRANSLATION FROM AN ANIMAL LANGUAGE TO HUMAN. </a:t>
            </a:r>
          </a:p>
        </p:txBody>
      </p:sp>
      <p:pic>
        <p:nvPicPr>
          <p:cNvPr id="6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920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677" y="0"/>
            <a:ext cx="9276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/>
          <p:cNvSpPr/>
          <p:nvPr/>
        </p:nvSpPr>
        <p:spPr>
          <a:xfrm>
            <a:off x="-180528" y="0"/>
            <a:ext cx="9324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HELPING CHILDREN WITH PLAYING </a:t>
            </a:r>
            <a:endParaRPr lang="hr-HR" sz="5400" b="1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VIRTUAL REALITY </a:t>
            </a:r>
            <a:endParaRPr lang="hr-HR" sz="5400" b="1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920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1" y="0"/>
            <a:ext cx="92040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11960" y="758895"/>
            <a:ext cx="4139952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AMONG OTHER THINGS,</a:t>
            </a: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WE WANTED    TO BE ... </a:t>
            </a:r>
          </a:p>
        </p:txBody>
      </p:sp>
      <p:pic>
        <p:nvPicPr>
          <p:cNvPr id="7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700808"/>
            <a:ext cx="5580112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… CHEMISTS OF THE FUTURE.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504" y="0"/>
            <a:ext cx="385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mistry PowerPoint Templ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563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75656" y="188640"/>
            <a:ext cx="417646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SO, WE PLAYED A LITTLE… </a:t>
            </a:r>
          </a:p>
        </p:txBody>
      </p:sp>
      <p:pic>
        <p:nvPicPr>
          <p:cNvPr id="16386" name="Picture 2" descr="C:\Users\OŠ Trnsko\Desktop\2. tjedan\sada\finiš\IMG_15485227019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220" y="0"/>
            <a:ext cx="3380780" cy="6858000"/>
          </a:xfrm>
          <a:prstGeom prst="rect">
            <a:avLst/>
          </a:prstGeom>
          <a:noFill/>
        </p:spPr>
      </p:pic>
      <p:pic>
        <p:nvPicPr>
          <p:cNvPr id="5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166813"/>
            <a:ext cx="6886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8" y="2348880"/>
            <a:ext cx="914686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528" y="349206"/>
            <a:ext cx="8460432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WE WERE THINKING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LITTLE</a:t>
            </a:r>
            <a:r>
              <a:rPr lang="hr-HR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…</a:t>
            </a: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Š Trnsko\Desktop\2. tjedan\sada\finiš\IMG_15481535433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147"/>
            <a:ext cx="9144000" cy="4507706"/>
          </a:xfrm>
          <a:prstGeom prst="rect">
            <a:avLst/>
          </a:prstGeom>
          <a:noFill/>
        </p:spPr>
      </p:pic>
      <p:pic>
        <p:nvPicPr>
          <p:cNvPr id="5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885825"/>
            <a:ext cx="9132887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OŠ Trnsko\Desktop\48427205_2296296057047040_14176807477743452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58408"/>
            <a:ext cx="899592" cy="89959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63688" y="77723"/>
            <a:ext cx="7316105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54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MIXING A LITTLE…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OŠ Trnsko</dc:creator>
  <cp:lastModifiedBy>Mila Kokotović</cp:lastModifiedBy>
  <cp:revision>24</cp:revision>
  <dcterms:created xsi:type="dcterms:W3CDTF">2019-01-26T18:03:14Z</dcterms:created>
  <dcterms:modified xsi:type="dcterms:W3CDTF">2019-02-17T17:47:00Z</dcterms:modified>
</cp:coreProperties>
</file>